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image" Target="../media/image2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7CDD3F-78CF-4B4E-8C2F-0B5623E54232}" type="doc">
      <dgm:prSet loTypeId="urn:microsoft.com/office/officeart/2005/8/layout/cycle3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20CAC5-6979-44DF-9344-5A15B7A21A38}">
      <dgm:prSet phldrT="[Text]" custT="1"/>
      <dgm:spPr/>
      <dgm:t>
        <a:bodyPr/>
        <a:lstStyle/>
        <a:p>
          <a:r>
            <a:rPr lang="en-US" sz="6500" b="1" dirty="0">
              <a:solidFill>
                <a:srgbClr val="C00000"/>
              </a:solidFill>
              <a:latin typeface="Monotype Corsiva" panose="03010101010201010101" pitchFamily="66" charset="0"/>
            </a:rPr>
            <a:t>Why?</a:t>
          </a:r>
        </a:p>
      </dgm:t>
    </dgm:pt>
    <dgm:pt modelId="{5166A9F0-648E-4DC8-AEC8-3CA9B210B74A}" type="parTrans" cxnId="{BC48A82E-FC41-4BC3-A7A7-2AB11FB86DC2}">
      <dgm:prSet/>
      <dgm:spPr/>
      <dgm:t>
        <a:bodyPr/>
        <a:lstStyle/>
        <a:p>
          <a:endParaRPr lang="en-US"/>
        </a:p>
      </dgm:t>
    </dgm:pt>
    <dgm:pt modelId="{B1BBE238-B5B9-4E1E-8C44-95CBAD42FB00}" type="sibTrans" cxnId="{BC48A82E-FC41-4BC3-A7A7-2AB11FB86DC2}">
      <dgm:prSet/>
      <dgm:spPr/>
      <dgm:t>
        <a:bodyPr/>
        <a:lstStyle/>
        <a:p>
          <a:endParaRPr lang="en-US"/>
        </a:p>
      </dgm:t>
    </dgm:pt>
    <dgm:pt modelId="{0AC70917-1C1E-4D4B-B564-5BFA682392C2}">
      <dgm:prSet phldrT="[Text]" custT="1"/>
      <dgm:spPr/>
      <dgm:t>
        <a:bodyPr/>
        <a:lstStyle/>
        <a:p>
          <a:r>
            <a:rPr lang="en-US" sz="4500" b="1" dirty="0">
              <a:solidFill>
                <a:schemeClr val="accent4">
                  <a:lumMod val="50000"/>
                </a:schemeClr>
              </a:solidFill>
              <a:latin typeface="Monotype Corsiva" panose="03010101010201010101" pitchFamily="66" charset="0"/>
            </a:rPr>
            <a:t>Recognition</a:t>
          </a:r>
        </a:p>
      </dgm:t>
    </dgm:pt>
    <dgm:pt modelId="{7AF5826E-5E4F-405A-8966-B42095AE9B75}" type="parTrans" cxnId="{F02C350E-228D-4B21-AEBD-DD171E3A2C22}">
      <dgm:prSet/>
      <dgm:spPr/>
      <dgm:t>
        <a:bodyPr/>
        <a:lstStyle/>
        <a:p>
          <a:endParaRPr lang="en-US"/>
        </a:p>
      </dgm:t>
    </dgm:pt>
    <dgm:pt modelId="{972D9088-EC0E-44CC-8922-C0E72824E622}" type="sibTrans" cxnId="{F02C350E-228D-4B21-AEBD-DD171E3A2C22}">
      <dgm:prSet/>
      <dgm:spPr/>
      <dgm:t>
        <a:bodyPr/>
        <a:lstStyle/>
        <a:p>
          <a:endParaRPr lang="en-US"/>
        </a:p>
      </dgm:t>
    </dgm:pt>
    <dgm:pt modelId="{1454543B-EB16-4B0A-9F6A-E6F75FEB5467}">
      <dgm:prSet phldrT="[Text]" custT="1"/>
      <dgm:spPr/>
      <dgm:t>
        <a:bodyPr/>
        <a:lstStyle/>
        <a:p>
          <a:r>
            <a:rPr lang="en-US" sz="4500" b="1" dirty="0">
              <a:solidFill>
                <a:schemeClr val="accent4">
                  <a:lumMod val="50000"/>
                </a:schemeClr>
              </a:solidFill>
              <a:latin typeface="Monotype Corsiva" panose="03010101010201010101" pitchFamily="66" charset="0"/>
            </a:rPr>
            <a:t>Motivation</a:t>
          </a:r>
        </a:p>
      </dgm:t>
    </dgm:pt>
    <dgm:pt modelId="{C2785615-17BB-4334-8861-FFEBDECBB602}" type="parTrans" cxnId="{5CB625F9-CC55-4C52-8F2C-3C63D7B71D4A}">
      <dgm:prSet/>
      <dgm:spPr/>
      <dgm:t>
        <a:bodyPr/>
        <a:lstStyle/>
        <a:p>
          <a:endParaRPr lang="en-US"/>
        </a:p>
      </dgm:t>
    </dgm:pt>
    <dgm:pt modelId="{88A58621-DB66-4081-8640-88666DB0FBCF}" type="sibTrans" cxnId="{5CB625F9-CC55-4C52-8F2C-3C63D7B71D4A}">
      <dgm:prSet/>
      <dgm:spPr/>
      <dgm:t>
        <a:bodyPr/>
        <a:lstStyle/>
        <a:p>
          <a:endParaRPr lang="en-US"/>
        </a:p>
      </dgm:t>
    </dgm:pt>
    <dgm:pt modelId="{5F0CADA4-A719-4AAC-8E62-AEA6869EF887}">
      <dgm:prSet phldrT="[Text]" custT="1"/>
      <dgm:spPr/>
      <dgm:t>
        <a:bodyPr/>
        <a:lstStyle/>
        <a:p>
          <a:r>
            <a:rPr lang="en-US" sz="4500" b="1" dirty="0">
              <a:solidFill>
                <a:schemeClr val="accent4">
                  <a:lumMod val="50000"/>
                </a:schemeClr>
              </a:solidFill>
              <a:latin typeface="Monotype Corsiva" panose="03010101010201010101" pitchFamily="66" charset="0"/>
            </a:rPr>
            <a:t>University Criteria</a:t>
          </a:r>
        </a:p>
      </dgm:t>
    </dgm:pt>
    <dgm:pt modelId="{F0B88A88-C0ED-46F2-ABE7-18ECF6344A69}" type="parTrans" cxnId="{3D328A3C-5EFB-4ADA-81C0-23542601D2D0}">
      <dgm:prSet/>
      <dgm:spPr/>
      <dgm:t>
        <a:bodyPr/>
        <a:lstStyle/>
        <a:p>
          <a:endParaRPr lang="en-US"/>
        </a:p>
      </dgm:t>
    </dgm:pt>
    <dgm:pt modelId="{A17B0B9A-A572-4826-A7F6-159B63067C80}" type="sibTrans" cxnId="{3D328A3C-5EFB-4ADA-81C0-23542601D2D0}">
      <dgm:prSet/>
      <dgm:spPr/>
      <dgm:t>
        <a:bodyPr/>
        <a:lstStyle/>
        <a:p>
          <a:endParaRPr lang="en-US"/>
        </a:p>
      </dgm:t>
    </dgm:pt>
    <dgm:pt modelId="{B44E9281-52D1-4243-A436-8703C5C136B4}">
      <dgm:prSet phldrT="[Text]" custT="1"/>
      <dgm:spPr/>
      <dgm:t>
        <a:bodyPr/>
        <a:lstStyle/>
        <a:p>
          <a:r>
            <a:rPr lang="en-US" sz="4500" b="1" dirty="0">
              <a:solidFill>
                <a:schemeClr val="accent4">
                  <a:lumMod val="50000"/>
                </a:schemeClr>
              </a:solidFill>
              <a:latin typeface="Monotype Corsiva" panose="03010101010201010101" pitchFamily="66" charset="0"/>
            </a:rPr>
            <a:t>Evidence of Skills</a:t>
          </a:r>
        </a:p>
      </dgm:t>
    </dgm:pt>
    <dgm:pt modelId="{7D66C364-ACA4-4BBC-B64D-EB535DE4FE1C}" type="parTrans" cxnId="{8244CAF8-3D10-42F6-9926-6DD3019D9320}">
      <dgm:prSet/>
      <dgm:spPr/>
      <dgm:t>
        <a:bodyPr/>
        <a:lstStyle/>
        <a:p>
          <a:endParaRPr lang="en-US"/>
        </a:p>
      </dgm:t>
    </dgm:pt>
    <dgm:pt modelId="{8C05ECF7-219C-448C-906A-0A96DBF4BE5C}" type="sibTrans" cxnId="{8244CAF8-3D10-42F6-9926-6DD3019D9320}">
      <dgm:prSet/>
      <dgm:spPr/>
      <dgm:t>
        <a:bodyPr/>
        <a:lstStyle/>
        <a:p>
          <a:endParaRPr lang="en-US"/>
        </a:p>
      </dgm:t>
    </dgm:pt>
    <dgm:pt modelId="{7B650E8C-81D3-42D2-A685-D45430D717A4}" type="pres">
      <dgm:prSet presAssocID="{407CDD3F-78CF-4B4E-8C2F-0B5623E54232}" presName="Name0" presStyleCnt="0">
        <dgm:presLayoutVars>
          <dgm:dir/>
          <dgm:resizeHandles val="exact"/>
        </dgm:presLayoutVars>
      </dgm:prSet>
      <dgm:spPr/>
    </dgm:pt>
    <dgm:pt modelId="{284B34AC-5842-4ECB-B111-E3E0B47F9A6C}" type="pres">
      <dgm:prSet presAssocID="{407CDD3F-78CF-4B4E-8C2F-0B5623E54232}" presName="cycle" presStyleCnt="0"/>
      <dgm:spPr/>
    </dgm:pt>
    <dgm:pt modelId="{DEF8EDCE-1E51-4988-92B5-64E87E9302A1}" type="pres">
      <dgm:prSet presAssocID="{2220CAC5-6979-44DF-9344-5A15B7A21A38}" presName="nodeFirstNode" presStyleLbl="node1" presStyleIdx="0" presStyleCnt="5" custScaleY="83550">
        <dgm:presLayoutVars>
          <dgm:bulletEnabled val="1"/>
        </dgm:presLayoutVars>
      </dgm:prSet>
      <dgm:spPr/>
    </dgm:pt>
    <dgm:pt modelId="{EBFBE88F-DF48-426B-8964-030A0CF60C32}" type="pres">
      <dgm:prSet presAssocID="{B1BBE238-B5B9-4E1E-8C44-95CBAD42FB00}" presName="sibTransFirstNode" presStyleLbl="bgShp" presStyleIdx="0" presStyleCnt="1"/>
      <dgm:spPr/>
    </dgm:pt>
    <dgm:pt modelId="{1AEF3E23-EDBD-4680-BD0F-C53BD39C96DA}" type="pres">
      <dgm:prSet presAssocID="{0AC70917-1C1E-4D4B-B564-5BFA682392C2}" presName="nodeFollowingNodes" presStyleLbl="node1" presStyleIdx="1" presStyleCnt="5">
        <dgm:presLayoutVars>
          <dgm:bulletEnabled val="1"/>
        </dgm:presLayoutVars>
      </dgm:prSet>
      <dgm:spPr/>
    </dgm:pt>
    <dgm:pt modelId="{B6B116B1-01DF-472B-A79F-13044EBF938B}" type="pres">
      <dgm:prSet presAssocID="{1454543B-EB16-4B0A-9F6A-E6F75FEB5467}" presName="nodeFollowingNodes" presStyleLbl="node1" presStyleIdx="2" presStyleCnt="5">
        <dgm:presLayoutVars>
          <dgm:bulletEnabled val="1"/>
        </dgm:presLayoutVars>
      </dgm:prSet>
      <dgm:spPr/>
    </dgm:pt>
    <dgm:pt modelId="{10451BCB-CAF0-4176-90BA-9C43D36E3EA0}" type="pres">
      <dgm:prSet presAssocID="{5F0CADA4-A719-4AAC-8E62-AEA6869EF887}" presName="nodeFollowingNodes" presStyleLbl="node1" presStyleIdx="3" presStyleCnt="5">
        <dgm:presLayoutVars>
          <dgm:bulletEnabled val="1"/>
        </dgm:presLayoutVars>
      </dgm:prSet>
      <dgm:spPr/>
    </dgm:pt>
    <dgm:pt modelId="{41C365B6-2665-4164-ADC6-7387F355A132}" type="pres">
      <dgm:prSet presAssocID="{B44E9281-52D1-4243-A436-8703C5C136B4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0B01070C-079F-426A-B373-1FDCAE784D76}" type="presOf" srcId="{0AC70917-1C1E-4D4B-B564-5BFA682392C2}" destId="{1AEF3E23-EDBD-4680-BD0F-C53BD39C96DA}" srcOrd="0" destOrd="0" presId="urn:microsoft.com/office/officeart/2005/8/layout/cycle3"/>
    <dgm:cxn modelId="{738C360D-4414-41A2-8834-B26AC9470D65}" type="presOf" srcId="{B44E9281-52D1-4243-A436-8703C5C136B4}" destId="{41C365B6-2665-4164-ADC6-7387F355A132}" srcOrd="0" destOrd="0" presId="urn:microsoft.com/office/officeart/2005/8/layout/cycle3"/>
    <dgm:cxn modelId="{F02C350E-228D-4B21-AEBD-DD171E3A2C22}" srcId="{407CDD3F-78CF-4B4E-8C2F-0B5623E54232}" destId="{0AC70917-1C1E-4D4B-B564-5BFA682392C2}" srcOrd="1" destOrd="0" parTransId="{7AF5826E-5E4F-405A-8966-B42095AE9B75}" sibTransId="{972D9088-EC0E-44CC-8922-C0E72824E622}"/>
    <dgm:cxn modelId="{223DE428-94C2-4CC0-86C5-B12D920C7B4A}" type="presOf" srcId="{1454543B-EB16-4B0A-9F6A-E6F75FEB5467}" destId="{B6B116B1-01DF-472B-A79F-13044EBF938B}" srcOrd="0" destOrd="0" presId="urn:microsoft.com/office/officeart/2005/8/layout/cycle3"/>
    <dgm:cxn modelId="{BC48A82E-FC41-4BC3-A7A7-2AB11FB86DC2}" srcId="{407CDD3F-78CF-4B4E-8C2F-0B5623E54232}" destId="{2220CAC5-6979-44DF-9344-5A15B7A21A38}" srcOrd="0" destOrd="0" parTransId="{5166A9F0-648E-4DC8-AEC8-3CA9B210B74A}" sibTransId="{B1BBE238-B5B9-4E1E-8C44-95CBAD42FB00}"/>
    <dgm:cxn modelId="{3D328A3C-5EFB-4ADA-81C0-23542601D2D0}" srcId="{407CDD3F-78CF-4B4E-8C2F-0B5623E54232}" destId="{5F0CADA4-A719-4AAC-8E62-AEA6869EF887}" srcOrd="3" destOrd="0" parTransId="{F0B88A88-C0ED-46F2-ABE7-18ECF6344A69}" sibTransId="{A17B0B9A-A572-4826-A7F6-159B63067C80}"/>
    <dgm:cxn modelId="{468C0B7A-E4BA-4092-852C-65D5613EDB6D}" type="presOf" srcId="{5F0CADA4-A719-4AAC-8E62-AEA6869EF887}" destId="{10451BCB-CAF0-4176-90BA-9C43D36E3EA0}" srcOrd="0" destOrd="0" presId="urn:microsoft.com/office/officeart/2005/8/layout/cycle3"/>
    <dgm:cxn modelId="{073F2C85-A501-439C-A3B2-88375B923B1F}" type="presOf" srcId="{407CDD3F-78CF-4B4E-8C2F-0B5623E54232}" destId="{7B650E8C-81D3-42D2-A685-D45430D717A4}" srcOrd="0" destOrd="0" presId="urn:microsoft.com/office/officeart/2005/8/layout/cycle3"/>
    <dgm:cxn modelId="{BAEAC1DD-D905-4917-ABF2-851075A287BE}" type="presOf" srcId="{2220CAC5-6979-44DF-9344-5A15B7A21A38}" destId="{DEF8EDCE-1E51-4988-92B5-64E87E9302A1}" srcOrd="0" destOrd="0" presId="urn:microsoft.com/office/officeart/2005/8/layout/cycle3"/>
    <dgm:cxn modelId="{597D51F8-3F9E-47F0-9EB3-B3EE5026F452}" type="presOf" srcId="{B1BBE238-B5B9-4E1E-8C44-95CBAD42FB00}" destId="{EBFBE88F-DF48-426B-8964-030A0CF60C32}" srcOrd="0" destOrd="0" presId="urn:microsoft.com/office/officeart/2005/8/layout/cycle3"/>
    <dgm:cxn modelId="{8244CAF8-3D10-42F6-9926-6DD3019D9320}" srcId="{407CDD3F-78CF-4B4E-8C2F-0B5623E54232}" destId="{B44E9281-52D1-4243-A436-8703C5C136B4}" srcOrd="4" destOrd="0" parTransId="{7D66C364-ACA4-4BBC-B64D-EB535DE4FE1C}" sibTransId="{8C05ECF7-219C-448C-906A-0A96DBF4BE5C}"/>
    <dgm:cxn modelId="{5CB625F9-CC55-4C52-8F2C-3C63D7B71D4A}" srcId="{407CDD3F-78CF-4B4E-8C2F-0B5623E54232}" destId="{1454543B-EB16-4B0A-9F6A-E6F75FEB5467}" srcOrd="2" destOrd="0" parTransId="{C2785615-17BB-4334-8861-FFEBDECBB602}" sibTransId="{88A58621-DB66-4081-8640-88666DB0FBCF}"/>
    <dgm:cxn modelId="{6A022ABE-6608-4494-A87D-D05BAB4A80F9}" type="presParOf" srcId="{7B650E8C-81D3-42D2-A685-D45430D717A4}" destId="{284B34AC-5842-4ECB-B111-E3E0B47F9A6C}" srcOrd="0" destOrd="0" presId="urn:microsoft.com/office/officeart/2005/8/layout/cycle3"/>
    <dgm:cxn modelId="{C6028620-A00F-49A6-971A-3A2360B133F9}" type="presParOf" srcId="{284B34AC-5842-4ECB-B111-E3E0B47F9A6C}" destId="{DEF8EDCE-1E51-4988-92B5-64E87E9302A1}" srcOrd="0" destOrd="0" presId="urn:microsoft.com/office/officeart/2005/8/layout/cycle3"/>
    <dgm:cxn modelId="{091FB36B-7A92-4998-AB89-F3539D262CBB}" type="presParOf" srcId="{284B34AC-5842-4ECB-B111-E3E0B47F9A6C}" destId="{EBFBE88F-DF48-426B-8964-030A0CF60C32}" srcOrd="1" destOrd="0" presId="urn:microsoft.com/office/officeart/2005/8/layout/cycle3"/>
    <dgm:cxn modelId="{DEA295E7-BD13-4347-BFFC-335916C1791C}" type="presParOf" srcId="{284B34AC-5842-4ECB-B111-E3E0B47F9A6C}" destId="{1AEF3E23-EDBD-4680-BD0F-C53BD39C96DA}" srcOrd="2" destOrd="0" presId="urn:microsoft.com/office/officeart/2005/8/layout/cycle3"/>
    <dgm:cxn modelId="{46F7F6AB-41D8-456B-BC12-156F9CB234A8}" type="presParOf" srcId="{284B34AC-5842-4ECB-B111-E3E0B47F9A6C}" destId="{B6B116B1-01DF-472B-A79F-13044EBF938B}" srcOrd="3" destOrd="0" presId="urn:microsoft.com/office/officeart/2005/8/layout/cycle3"/>
    <dgm:cxn modelId="{EE48CBA3-83B7-4CB0-B498-035E498D9ECC}" type="presParOf" srcId="{284B34AC-5842-4ECB-B111-E3E0B47F9A6C}" destId="{10451BCB-CAF0-4176-90BA-9C43D36E3EA0}" srcOrd="4" destOrd="0" presId="urn:microsoft.com/office/officeart/2005/8/layout/cycle3"/>
    <dgm:cxn modelId="{BB362639-8590-4B86-9490-9134DC6F555A}" type="presParOf" srcId="{284B34AC-5842-4ECB-B111-E3E0B47F9A6C}" destId="{41C365B6-2665-4164-ADC6-7387F355A132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D2DE86-AAB3-4DBC-83F4-A378B40BF0A3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15FB49-ED8F-483C-95EF-E7C6450C1FD2}">
      <dgm:prSet custT="1"/>
      <dgm:spPr/>
      <dgm:t>
        <a:bodyPr/>
        <a:lstStyle/>
        <a:p>
          <a:r>
            <a:rPr lang="en-US" sz="7500" dirty="0">
              <a:solidFill>
                <a:schemeClr val="accent2">
                  <a:lumMod val="75000"/>
                </a:schemeClr>
              </a:solidFill>
              <a:latin typeface="Monotype Corsiva" panose="03010101010201010101" pitchFamily="66" charset="0"/>
            </a:rPr>
            <a:t>Overview:</a:t>
          </a:r>
        </a:p>
      </dgm:t>
    </dgm:pt>
    <dgm:pt modelId="{A6087EB2-4AAE-4604-B3A9-A48521281ABF}" type="parTrans" cxnId="{0A8F1C8F-0FDA-4F25-AA67-CDA79BCCB600}">
      <dgm:prSet/>
      <dgm:spPr/>
      <dgm:t>
        <a:bodyPr/>
        <a:lstStyle/>
        <a:p>
          <a:endParaRPr lang="en-US"/>
        </a:p>
      </dgm:t>
    </dgm:pt>
    <dgm:pt modelId="{4302BB41-372B-4E7F-BC64-CB9532A38EC0}" type="sibTrans" cxnId="{0A8F1C8F-0FDA-4F25-AA67-CDA79BCCB600}">
      <dgm:prSet/>
      <dgm:spPr/>
      <dgm:t>
        <a:bodyPr/>
        <a:lstStyle/>
        <a:p>
          <a:endParaRPr lang="en-US"/>
        </a:p>
      </dgm:t>
    </dgm:pt>
    <dgm:pt modelId="{82967C56-C1BC-4709-B068-9F2AE7151E7F}">
      <dgm:prSet phldrT="[Text]" custT="1"/>
      <dgm:spPr/>
      <dgm:t>
        <a:bodyPr/>
        <a:lstStyle/>
        <a:p>
          <a:r>
            <a:rPr lang="en-US" sz="3000" dirty="0">
              <a:latin typeface="Algerian" panose="04020705040A02060702" pitchFamily="82" charset="0"/>
            </a:rPr>
            <a:t>Gold Seal</a:t>
          </a:r>
        </a:p>
      </dgm:t>
    </dgm:pt>
    <dgm:pt modelId="{C3341499-8DFB-4623-B6CC-A310B4D00FCA}" type="parTrans" cxnId="{453E4452-3521-4521-9D80-DA6CF5D27BD9}">
      <dgm:prSet/>
      <dgm:spPr/>
      <dgm:t>
        <a:bodyPr/>
        <a:lstStyle/>
        <a:p>
          <a:endParaRPr lang="en-US"/>
        </a:p>
      </dgm:t>
    </dgm:pt>
    <dgm:pt modelId="{BC27739B-E198-4D0A-8872-7DD0BFA841DC}" type="sibTrans" cxnId="{453E4452-3521-4521-9D80-DA6CF5D27BD9}">
      <dgm:prSet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515055D6-FADC-4DFF-8ACB-BF64CE5955BE}">
      <dgm:prSet phldrT="[Text]" custT="1"/>
      <dgm:spPr/>
      <dgm:t>
        <a:bodyPr/>
        <a:lstStyle/>
        <a:p>
          <a:r>
            <a:rPr lang="en-US" sz="2800" dirty="0">
              <a:latin typeface="Algerian" panose="04020705040A02060702" pitchFamily="82" charset="0"/>
            </a:rPr>
            <a:t>Silver Seal</a:t>
          </a:r>
        </a:p>
      </dgm:t>
    </dgm:pt>
    <dgm:pt modelId="{8E66601A-CA21-42C3-8B7F-0BE5CEBF1A0A}" type="parTrans" cxnId="{9170A7CE-135B-4243-9671-1046B2149B52}">
      <dgm:prSet/>
      <dgm:spPr/>
      <dgm:t>
        <a:bodyPr/>
        <a:lstStyle/>
        <a:p>
          <a:endParaRPr lang="en-US"/>
        </a:p>
      </dgm:t>
    </dgm:pt>
    <dgm:pt modelId="{92ED9936-5452-46E1-AB96-5A23CA909B57}" type="sibTrans" cxnId="{9170A7CE-135B-4243-9671-1046B2149B52}">
      <dgm:prSet/>
      <dgm:spPr>
        <a:blipFill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9A41ABAB-4517-4AC3-9B6B-24442E28D268}" type="pres">
      <dgm:prSet presAssocID="{E1D2DE86-AAB3-4DBC-83F4-A378B40BF0A3}" presName="Name0" presStyleCnt="0">
        <dgm:presLayoutVars>
          <dgm:chMax val="7"/>
          <dgm:chPref val="7"/>
          <dgm:dir/>
        </dgm:presLayoutVars>
      </dgm:prSet>
      <dgm:spPr/>
    </dgm:pt>
    <dgm:pt modelId="{7ACC37C8-348F-4400-8AAB-B6A8C8E927FD}" type="pres">
      <dgm:prSet presAssocID="{E1D2DE86-AAB3-4DBC-83F4-A378B40BF0A3}" presName="Name1" presStyleCnt="0"/>
      <dgm:spPr/>
    </dgm:pt>
    <dgm:pt modelId="{5FF0BBAC-605C-4F8A-96D0-61528EF52C50}" type="pres">
      <dgm:prSet presAssocID="{4302BB41-372B-4E7F-BC64-CB9532A38EC0}" presName="picture_1" presStyleCnt="0"/>
      <dgm:spPr/>
    </dgm:pt>
    <dgm:pt modelId="{9C8F0C0B-5973-47A8-887D-146D4BD21D65}" type="pres">
      <dgm:prSet presAssocID="{4302BB41-372B-4E7F-BC64-CB9532A38EC0}" presName="pictureRepeatNode" presStyleLbl="alignImgPlace1" presStyleIdx="0" presStyleCnt="3" custLinFactNeighborX="-4745" custLinFactNeighborY="-15591"/>
      <dgm:spPr/>
    </dgm:pt>
    <dgm:pt modelId="{9016663E-4AD1-4822-A86B-0719733CFF70}" type="pres">
      <dgm:prSet presAssocID="{7C15FB49-ED8F-483C-95EF-E7C6450C1FD2}" presName="text_1" presStyleLbl="node1" presStyleIdx="0" presStyleCnt="0" custScaleX="126745" custLinFactY="-5064" custLinFactNeighborX="3205" custLinFactNeighborY="-100000">
        <dgm:presLayoutVars>
          <dgm:bulletEnabled val="1"/>
        </dgm:presLayoutVars>
      </dgm:prSet>
      <dgm:spPr/>
    </dgm:pt>
    <dgm:pt modelId="{4288C327-9777-45B6-AB46-1498770C17C9}" type="pres">
      <dgm:prSet presAssocID="{BC27739B-E198-4D0A-8872-7DD0BFA841DC}" presName="picture_2" presStyleCnt="0"/>
      <dgm:spPr/>
    </dgm:pt>
    <dgm:pt modelId="{718D76C9-ADAD-4B42-AD64-69E5E778A070}" type="pres">
      <dgm:prSet presAssocID="{BC27739B-E198-4D0A-8872-7DD0BFA841DC}" presName="pictureRepeatNode" presStyleLbl="alignImgPlace1" presStyleIdx="1" presStyleCnt="3" custLinFactY="68834" custLinFactNeighborX="-20171" custLinFactNeighborY="100000"/>
      <dgm:spPr/>
    </dgm:pt>
    <dgm:pt modelId="{45B81694-37B7-4528-BED3-85E6535310AE}" type="pres">
      <dgm:prSet presAssocID="{82967C56-C1BC-4709-B068-9F2AE7151E7F}" presName="line_2" presStyleLbl="parChTrans1D1" presStyleIdx="0" presStyleCnt="2"/>
      <dgm:spPr/>
    </dgm:pt>
    <dgm:pt modelId="{A9058D5D-0990-4C4C-949F-3B2A2F2568B6}" type="pres">
      <dgm:prSet presAssocID="{82967C56-C1BC-4709-B068-9F2AE7151E7F}" presName="textparent_2" presStyleLbl="node1" presStyleIdx="0" presStyleCnt="0"/>
      <dgm:spPr/>
    </dgm:pt>
    <dgm:pt modelId="{17118D8C-8D21-4A8F-9AB6-BB4E6FABF5BE}" type="pres">
      <dgm:prSet presAssocID="{82967C56-C1BC-4709-B068-9F2AE7151E7F}" presName="text_2" presStyleLbl="revTx" presStyleIdx="0" presStyleCnt="2" custScaleX="1855865" custScaleY="50279" custLinFactX="-200000" custLinFactNeighborX="-209250" custLinFactNeighborY="-10392">
        <dgm:presLayoutVars>
          <dgm:bulletEnabled val="1"/>
        </dgm:presLayoutVars>
      </dgm:prSet>
      <dgm:spPr/>
    </dgm:pt>
    <dgm:pt modelId="{7A968AE6-4563-4B76-9267-6FB7A3D74ACF}" type="pres">
      <dgm:prSet presAssocID="{92ED9936-5452-46E1-AB96-5A23CA909B57}" presName="picture_3" presStyleCnt="0"/>
      <dgm:spPr/>
    </dgm:pt>
    <dgm:pt modelId="{E19174D7-5ADD-4692-8807-38600BDF620F}" type="pres">
      <dgm:prSet presAssocID="{92ED9936-5452-46E1-AB96-5A23CA909B57}" presName="pictureRepeatNode" presStyleLbl="alignImgPlace1" presStyleIdx="2" presStyleCnt="3" custLinFactY="-71461" custLinFactNeighborX="-31557" custLinFactNeighborY="-100000"/>
      <dgm:spPr/>
    </dgm:pt>
    <dgm:pt modelId="{956F3D44-701F-43D0-8AB4-B2EAC40D1B6F}" type="pres">
      <dgm:prSet presAssocID="{515055D6-FADC-4DFF-8ACB-BF64CE5955BE}" presName="line_3" presStyleLbl="parChTrans1D1" presStyleIdx="1" presStyleCnt="2"/>
      <dgm:spPr/>
    </dgm:pt>
    <dgm:pt modelId="{021C346A-8DA5-420E-9C43-68A5094F8792}" type="pres">
      <dgm:prSet presAssocID="{515055D6-FADC-4DFF-8ACB-BF64CE5955BE}" presName="textparent_3" presStyleLbl="node1" presStyleIdx="0" presStyleCnt="0"/>
      <dgm:spPr/>
    </dgm:pt>
    <dgm:pt modelId="{E1B463D5-8633-4DEC-B514-708F6BA09BEF}" type="pres">
      <dgm:prSet presAssocID="{515055D6-FADC-4DFF-8ACB-BF64CE5955BE}" presName="text_3" presStyleLbl="revTx" presStyleIdx="1" presStyleCnt="2" custScaleX="351390" custLinFactNeighborX="-61617" custLinFactNeighborY="693">
        <dgm:presLayoutVars>
          <dgm:bulletEnabled val="1"/>
        </dgm:presLayoutVars>
      </dgm:prSet>
      <dgm:spPr/>
    </dgm:pt>
  </dgm:ptLst>
  <dgm:cxnLst>
    <dgm:cxn modelId="{17A3A706-61FC-4E6A-A702-42F6BCA2AA8A}" type="presOf" srcId="{BC27739B-E198-4D0A-8872-7DD0BFA841DC}" destId="{718D76C9-ADAD-4B42-AD64-69E5E778A070}" srcOrd="0" destOrd="0" presId="urn:microsoft.com/office/officeart/2008/layout/CircularPictureCallout"/>
    <dgm:cxn modelId="{D3BA1009-4144-4FF7-9E95-78A9D77EE1B5}" type="presOf" srcId="{82967C56-C1BC-4709-B068-9F2AE7151E7F}" destId="{17118D8C-8D21-4A8F-9AB6-BB4E6FABF5BE}" srcOrd="0" destOrd="0" presId="urn:microsoft.com/office/officeart/2008/layout/CircularPictureCallout"/>
    <dgm:cxn modelId="{C4B1B532-4FBF-4883-B99C-56F4990FCCD2}" type="presOf" srcId="{92ED9936-5452-46E1-AB96-5A23CA909B57}" destId="{E19174D7-5ADD-4692-8807-38600BDF620F}" srcOrd="0" destOrd="0" presId="urn:microsoft.com/office/officeart/2008/layout/CircularPictureCallout"/>
    <dgm:cxn modelId="{453E4452-3521-4521-9D80-DA6CF5D27BD9}" srcId="{E1D2DE86-AAB3-4DBC-83F4-A378B40BF0A3}" destId="{82967C56-C1BC-4709-B068-9F2AE7151E7F}" srcOrd="1" destOrd="0" parTransId="{C3341499-8DFB-4623-B6CC-A310B4D00FCA}" sibTransId="{BC27739B-E198-4D0A-8872-7DD0BFA841DC}"/>
    <dgm:cxn modelId="{7151E557-7E45-4D06-B6D4-B1CAF4557EB9}" type="presOf" srcId="{E1D2DE86-AAB3-4DBC-83F4-A378B40BF0A3}" destId="{9A41ABAB-4517-4AC3-9B6B-24442E28D268}" srcOrd="0" destOrd="0" presId="urn:microsoft.com/office/officeart/2008/layout/CircularPictureCallout"/>
    <dgm:cxn modelId="{1D040B8F-DF91-49E6-9EA7-7D358F9C8040}" type="presOf" srcId="{7C15FB49-ED8F-483C-95EF-E7C6450C1FD2}" destId="{9016663E-4AD1-4822-A86B-0719733CFF70}" srcOrd="0" destOrd="0" presId="urn:microsoft.com/office/officeart/2008/layout/CircularPictureCallout"/>
    <dgm:cxn modelId="{0A8F1C8F-0FDA-4F25-AA67-CDA79BCCB600}" srcId="{E1D2DE86-AAB3-4DBC-83F4-A378B40BF0A3}" destId="{7C15FB49-ED8F-483C-95EF-E7C6450C1FD2}" srcOrd="0" destOrd="0" parTransId="{A6087EB2-4AAE-4604-B3A9-A48521281ABF}" sibTransId="{4302BB41-372B-4E7F-BC64-CB9532A38EC0}"/>
    <dgm:cxn modelId="{9170A7CE-135B-4243-9671-1046B2149B52}" srcId="{E1D2DE86-AAB3-4DBC-83F4-A378B40BF0A3}" destId="{515055D6-FADC-4DFF-8ACB-BF64CE5955BE}" srcOrd="2" destOrd="0" parTransId="{8E66601A-CA21-42C3-8B7F-0BE5CEBF1A0A}" sibTransId="{92ED9936-5452-46E1-AB96-5A23CA909B57}"/>
    <dgm:cxn modelId="{F40CD2F8-E2C6-4DBE-8728-450487DFC1E8}" type="presOf" srcId="{4302BB41-372B-4E7F-BC64-CB9532A38EC0}" destId="{9C8F0C0B-5973-47A8-887D-146D4BD21D65}" srcOrd="0" destOrd="0" presId="urn:microsoft.com/office/officeart/2008/layout/CircularPictureCallout"/>
    <dgm:cxn modelId="{7226FFFB-7096-40BC-8AF9-4C3FB89DC4F9}" type="presOf" srcId="{515055D6-FADC-4DFF-8ACB-BF64CE5955BE}" destId="{E1B463D5-8633-4DEC-B514-708F6BA09BEF}" srcOrd="0" destOrd="0" presId="urn:microsoft.com/office/officeart/2008/layout/CircularPictureCallout"/>
    <dgm:cxn modelId="{99B87A2A-3031-4D76-92DC-2D03591C0859}" type="presParOf" srcId="{9A41ABAB-4517-4AC3-9B6B-24442E28D268}" destId="{7ACC37C8-348F-4400-8AAB-B6A8C8E927FD}" srcOrd="0" destOrd="0" presId="urn:microsoft.com/office/officeart/2008/layout/CircularPictureCallout"/>
    <dgm:cxn modelId="{4C803490-4205-4D8C-8237-4F271288B44C}" type="presParOf" srcId="{7ACC37C8-348F-4400-8AAB-B6A8C8E927FD}" destId="{5FF0BBAC-605C-4F8A-96D0-61528EF52C50}" srcOrd="0" destOrd="0" presId="urn:microsoft.com/office/officeart/2008/layout/CircularPictureCallout"/>
    <dgm:cxn modelId="{F6B9BAE5-0300-4786-A510-437D440FC421}" type="presParOf" srcId="{5FF0BBAC-605C-4F8A-96D0-61528EF52C50}" destId="{9C8F0C0B-5973-47A8-887D-146D4BD21D65}" srcOrd="0" destOrd="0" presId="urn:microsoft.com/office/officeart/2008/layout/CircularPictureCallout"/>
    <dgm:cxn modelId="{0F8F2AAA-A8BE-4AEB-A9A1-31EA58E32B30}" type="presParOf" srcId="{7ACC37C8-348F-4400-8AAB-B6A8C8E927FD}" destId="{9016663E-4AD1-4822-A86B-0719733CFF70}" srcOrd="1" destOrd="0" presId="urn:microsoft.com/office/officeart/2008/layout/CircularPictureCallout"/>
    <dgm:cxn modelId="{2DA4EAA0-28C0-48F2-A1DB-46755F67D32B}" type="presParOf" srcId="{7ACC37C8-348F-4400-8AAB-B6A8C8E927FD}" destId="{4288C327-9777-45B6-AB46-1498770C17C9}" srcOrd="2" destOrd="0" presId="urn:microsoft.com/office/officeart/2008/layout/CircularPictureCallout"/>
    <dgm:cxn modelId="{E74F9F58-4863-4645-8880-4837DBC1DBA6}" type="presParOf" srcId="{4288C327-9777-45B6-AB46-1498770C17C9}" destId="{718D76C9-ADAD-4B42-AD64-69E5E778A070}" srcOrd="0" destOrd="0" presId="urn:microsoft.com/office/officeart/2008/layout/CircularPictureCallout"/>
    <dgm:cxn modelId="{167386BD-A01A-476C-A653-E3F18ECF059D}" type="presParOf" srcId="{7ACC37C8-348F-4400-8AAB-B6A8C8E927FD}" destId="{45B81694-37B7-4528-BED3-85E6535310AE}" srcOrd="3" destOrd="0" presId="urn:microsoft.com/office/officeart/2008/layout/CircularPictureCallout"/>
    <dgm:cxn modelId="{0A69A8C3-DDF7-4593-91AA-F146B70DDC4F}" type="presParOf" srcId="{7ACC37C8-348F-4400-8AAB-B6A8C8E927FD}" destId="{A9058D5D-0990-4C4C-949F-3B2A2F2568B6}" srcOrd="4" destOrd="0" presId="urn:microsoft.com/office/officeart/2008/layout/CircularPictureCallout"/>
    <dgm:cxn modelId="{8307FE30-DEA5-46BD-8BAC-E2710849CF03}" type="presParOf" srcId="{A9058D5D-0990-4C4C-949F-3B2A2F2568B6}" destId="{17118D8C-8D21-4A8F-9AB6-BB4E6FABF5BE}" srcOrd="0" destOrd="0" presId="urn:microsoft.com/office/officeart/2008/layout/CircularPictureCallout"/>
    <dgm:cxn modelId="{E9186AE4-28D5-4BAB-9C5D-3B05C714E45A}" type="presParOf" srcId="{7ACC37C8-348F-4400-8AAB-B6A8C8E927FD}" destId="{7A968AE6-4563-4B76-9267-6FB7A3D74ACF}" srcOrd="5" destOrd="0" presId="urn:microsoft.com/office/officeart/2008/layout/CircularPictureCallout"/>
    <dgm:cxn modelId="{C59712DA-9D3C-44F0-8765-6A9123476D73}" type="presParOf" srcId="{7A968AE6-4563-4B76-9267-6FB7A3D74ACF}" destId="{E19174D7-5ADD-4692-8807-38600BDF620F}" srcOrd="0" destOrd="0" presId="urn:microsoft.com/office/officeart/2008/layout/CircularPictureCallout"/>
    <dgm:cxn modelId="{2B439044-2CA3-40A7-98DC-E21E51200498}" type="presParOf" srcId="{7ACC37C8-348F-4400-8AAB-B6A8C8E927FD}" destId="{956F3D44-701F-43D0-8AB4-B2EAC40D1B6F}" srcOrd="6" destOrd="0" presId="urn:microsoft.com/office/officeart/2008/layout/CircularPictureCallout"/>
    <dgm:cxn modelId="{5BD45314-0D06-43E5-A622-2B14780FFAAF}" type="presParOf" srcId="{7ACC37C8-348F-4400-8AAB-B6A8C8E927FD}" destId="{021C346A-8DA5-420E-9C43-68A5094F8792}" srcOrd="7" destOrd="0" presId="urn:microsoft.com/office/officeart/2008/layout/CircularPictureCallout"/>
    <dgm:cxn modelId="{517BBEBF-99FD-483E-8F3A-3C2247EC3603}" type="presParOf" srcId="{021C346A-8DA5-420E-9C43-68A5094F8792}" destId="{E1B463D5-8633-4DEC-B514-708F6BA09BEF}" srcOrd="0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F95731-1DC8-4233-90D9-59823BD9FE11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3EC98DE-D781-4B26-964F-22EC99A23BBA}">
      <dgm:prSet phldrT="[Text]"/>
      <dgm:spPr/>
      <dgm:t>
        <a:bodyPr/>
        <a:lstStyle/>
        <a:p>
          <a:r>
            <a:rPr lang="en-US" dirty="0"/>
            <a:t>English </a:t>
          </a:r>
        </a:p>
        <a:p>
          <a:r>
            <a:rPr lang="en-US" dirty="0"/>
            <a:t>Criteria</a:t>
          </a:r>
        </a:p>
      </dgm:t>
    </dgm:pt>
    <dgm:pt modelId="{E02C2B88-D249-453D-AA36-E71DAD6120B7}" type="parTrans" cxnId="{36856BA2-27FF-4F23-8C1E-2E4EB2B70D96}">
      <dgm:prSet/>
      <dgm:spPr/>
      <dgm:t>
        <a:bodyPr/>
        <a:lstStyle/>
        <a:p>
          <a:endParaRPr lang="en-US"/>
        </a:p>
      </dgm:t>
    </dgm:pt>
    <dgm:pt modelId="{BA52B87C-EE2C-4AF4-881C-8F184DBAA47B}" type="sibTrans" cxnId="{36856BA2-27FF-4F23-8C1E-2E4EB2B70D96}">
      <dgm:prSet/>
      <dgm:spPr/>
      <dgm:t>
        <a:bodyPr/>
        <a:lstStyle/>
        <a:p>
          <a:endParaRPr lang="en-US"/>
        </a:p>
      </dgm:t>
    </dgm:pt>
    <dgm:pt modelId="{D7C90FB1-BAE9-4488-8276-AB82512691B7}">
      <dgm:prSet phldrT="[Text]"/>
      <dgm:spPr/>
      <dgm:t>
        <a:bodyPr/>
        <a:lstStyle/>
        <a:p>
          <a:r>
            <a:rPr lang="en-US" dirty="0"/>
            <a:t>2</a:t>
          </a:r>
          <a:r>
            <a:rPr lang="en-US" baseline="30000" dirty="0"/>
            <a:t>nd</a:t>
          </a:r>
          <a:r>
            <a:rPr lang="en-US" dirty="0"/>
            <a:t> Language Criteria</a:t>
          </a:r>
        </a:p>
      </dgm:t>
    </dgm:pt>
    <dgm:pt modelId="{8943E173-751F-482E-8011-37F145E72F6E}" type="parTrans" cxnId="{27787D0D-9B9C-4CEE-9144-0D6B4D688ADB}">
      <dgm:prSet/>
      <dgm:spPr/>
      <dgm:t>
        <a:bodyPr/>
        <a:lstStyle/>
        <a:p>
          <a:endParaRPr lang="en-US"/>
        </a:p>
      </dgm:t>
    </dgm:pt>
    <dgm:pt modelId="{4AC93F4C-92D7-49DC-9125-C59EC28344A6}" type="sibTrans" cxnId="{27787D0D-9B9C-4CEE-9144-0D6B4D688ADB}">
      <dgm:prSet/>
      <dgm:spPr/>
      <dgm:t>
        <a:bodyPr/>
        <a:lstStyle/>
        <a:p>
          <a:endParaRPr lang="en-US"/>
        </a:p>
      </dgm:t>
    </dgm:pt>
    <dgm:pt modelId="{FBCBC80E-821B-495A-93AC-F067702F4D4A}">
      <dgm:prSet/>
      <dgm:spPr/>
      <dgm:t>
        <a:bodyPr/>
        <a:lstStyle/>
        <a:p>
          <a:r>
            <a:rPr lang="en-US" b="1" i="0"/>
            <a:t>English Requisite:</a:t>
          </a:r>
          <a:r>
            <a:rPr lang="en-US" b="0" i="0"/>
            <a:t> GPA 3.0</a:t>
          </a:r>
          <a:endParaRPr lang="en-US"/>
        </a:p>
      </dgm:t>
    </dgm:pt>
    <dgm:pt modelId="{A2BC9597-CE72-4813-8785-0FBAEFA22CF7}" type="parTrans" cxnId="{E6C45056-96F1-4A35-919C-2D66AF98DD56}">
      <dgm:prSet/>
      <dgm:spPr/>
      <dgm:t>
        <a:bodyPr/>
        <a:lstStyle/>
        <a:p>
          <a:endParaRPr lang="en-US"/>
        </a:p>
      </dgm:t>
    </dgm:pt>
    <dgm:pt modelId="{F46192AC-9898-4AD2-89AA-50AC3231D5AE}" type="sibTrans" cxnId="{E6C45056-96F1-4A35-919C-2D66AF98DD56}">
      <dgm:prSet/>
      <dgm:spPr/>
      <dgm:t>
        <a:bodyPr/>
        <a:lstStyle/>
        <a:p>
          <a:endParaRPr lang="en-US"/>
        </a:p>
      </dgm:t>
    </dgm:pt>
    <dgm:pt modelId="{1F2B83BD-C7EF-487E-BA13-7E07378D2FAF}">
      <dgm:prSet/>
      <dgm:spPr/>
      <dgm:t>
        <a:bodyPr/>
        <a:lstStyle/>
        <a:p>
          <a:r>
            <a:rPr lang="en-US" b="1" i="0"/>
            <a:t>Award 1 Qualification:</a:t>
          </a:r>
          <a:r>
            <a:rPr lang="en-US" b="0" i="0"/>
            <a:t> Advanced-Low OR 4 Years 3.0+ GPA </a:t>
          </a:r>
          <a:endParaRPr lang="en-US"/>
        </a:p>
      </dgm:t>
    </dgm:pt>
    <dgm:pt modelId="{3052D773-DB6D-4B56-B247-AA3B3988918C}" type="parTrans" cxnId="{7D2567CA-40AD-42BE-A426-8F293F2C3AB0}">
      <dgm:prSet/>
      <dgm:spPr/>
      <dgm:t>
        <a:bodyPr/>
        <a:lstStyle/>
        <a:p>
          <a:endParaRPr lang="en-US"/>
        </a:p>
      </dgm:t>
    </dgm:pt>
    <dgm:pt modelId="{D57FA444-486D-4202-999C-49F135CBC233}" type="sibTrans" cxnId="{7D2567CA-40AD-42BE-A426-8F293F2C3AB0}">
      <dgm:prSet/>
      <dgm:spPr/>
      <dgm:t>
        <a:bodyPr/>
        <a:lstStyle/>
        <a:p>
          <a:endParaRPr lang="en-US"/>
        </a:p>
      </dgm:t>
    </dgm:pt>
    <dgm:pt modelId="{BDEA3218-C16A-4C5A-88C4-4439DBCDC212}">
      <dgm:prSet/>
      <dgm:spPr/>
      <dgm:t>
        <a:bodyPr/>
        <a:lstStyle/>
        <a:p>
          <a:r>
            <a:rPr lang="en-US" b="1" i="0"/>
            <a:t>Award 2 Qualification:</a:t>
          </a:r>
          <a:r>
            <a:rPr lang="en-US" b="0" i="0"/>
            <a:t> Intermediate-Mid OR 4 Years 3.0+ GPA</a:t>
          </a:r>
          <a:endParaRPr lang="en-US"/>
        </a:p>
      </dgm:t>
    </dgm:pt>
    <dgm:pt modelId="{856C2185-845A-47A8-A13E-DDE3BE121352}" type="parTrans" cxnId="{D5CA09C6-1189-4B6B-BAF0-3CD897CB338B}">
      <dgm:prSet/>
      <dgm:spPr/>
      <dgm:t>
        <a:bodyPr/>
        <a:lstStyle/>
        <a:p>
          <a:endParaRPr lang="en-US"/>
        </a:p>
      </dgm:t>
    </dgm:pt>
    <dgm:pt modelId="{DCAB586B-5834-4FE9-85AD-991303168FA4}" type="sibTrans" cxnId="{D5CA09C6-1189-4B6B-BAF0-3CD897CB338B}">
      <dgm:prSet/>
      <dgm:spPr/>
      <dgm:t>
        <a:bodyPr/>
        <a:lstStyle/>
        <a:p>
          <a:endParaRPr lang="en-US"/>
        </a:p>
      </dgm:t>
    </dgm:pt>
    <dgm:pt modelId="{46851BDA-9FD6-460E-9EF6-52F4E4101DEE}" type="pres">
      <dgm:prSet presAssocID="{E1F95731-1DC8-4233-90D9-59823BD9FE11}" presName="list" presStyleCnt="0">
        <dgm:presLayoutVars>
          <dgm:dir/>
          <dgm:animLvl val="lvl"/>
        </dgm:presLayoutVars>
      </dgm:prSet>
      <dgm:spPr/>
    </dgm:pt>
    <dgm:pt modelId="{04A8B874-4816-4159-8F91-4EB5C124D141}" type="pres">
      <dgm:prSet presAssocID="{23EC98DE-D781-4B26-964F-22EC99A23BBA}" presName="posSpace" presStyleCnt="0"/>
      <dgm:spPr/>
    </dgm:pt>
    <dgm:pt modelId="{639E9592-596A-4D2C-9B2B-79C9ECCD36A7}" type="pres">
      <dgm:prSet presAssocID="{23EC98DE-D781-4B26-964F-22EC99A23BBA}" presName="vertFlow" presStyleCnt="0"/>
      <dgm:spPr/>
    </dgm:pt>
    <dgm:pt modelId="{76714B3D-2050-448F-B21F-73F83E385A40}" type="pres">
      <dgm:prSet presAssocID="{23EC98DE-D781-4B26-964F-22EC99A23BBA}" presName="topSpace" presStyleCnt="0"/>
      <dgm:spPr/>
    </dgm:pt>
    <dgm:pt modelId="{65D04571-2206-47A1-A79F-3544E92A07C4}" type="pres">
      <dgm:prSet presAssocID="{23EC98DE-D781-4B26-964F-22EC99A23BBA}" presName="firstComp" presStyleCnt="0"/>
      <dgm:spPr/>
    </dgm:pt>
    <dgm:pt modelId="{38392C3C-EA1D-40FE-BCB3-769E528E4F53}" type="pres">
      <dgm:prSet presAssocID="{23EC98DE-D781-4B26-964F-22EC99A23BBA}" presName="firstChild" presStyleLbl="bgAccFollowNode1" presStyleIdx="0" presStyleCnt="3"/>
      <dgm:spPr/>
    </dgm:pt>
    <dgm:pt modelId="{C182C077-9D6A-4C51-AB67-FA5BC1340EA4}" type="pres">
      <dgm:prSet presAssocID="{23EC98DE-D781-4B26-964F-22EC99A23BBA}" presName="firstChildTx" presStyleLbl="bgAccFollowNode1" presStyleIdx="0" presStyleCnt="3">
        <dgm:presLayoutVars>
          <dgm:bulletEnabled val="1"/>
        </dgm:presLayoutVars>
      </dgm:prSet>
      <dgm:spPr/>
    </dgm:pt>
    <dgm:pt modelId="{DE1F0C8C-B786-4210-9884-DC0EEDB60086}" type="pres">
      <dgm:prSet presAssocID="{23EC98DE-D781-4B26-964F-22EC99A23BBA}" presName="negSpace" presStyleCnt="0"/>
      <dgm:spPr/>
    </dgm:pt>
    <dgm:pt modelId="{571940F7-6613-47A9-B75F-735E9625D164}" type="pres">
      <dgm:prSet presAssocID="{23EC98DE-D781-4B26-964F-22EC99A23BBA}" presName="circle" presStyleLbl="node1" presStyleIdx="0" presStyleCnt="2"/>
      <dgm:spPr/>
    </dgm:pt>
    <dgm:pt modelId="{184D9DBE-CFFE-4E82-8B84-FB869C788E7D}" type="pres">
      <dgm:prSet presAssocID="{BA52B87C-EE2C-4AF4-881C-8F184DBAA47B}" presName="transSpace" presStyleCnt="0"/>
      <dgm:spPr/>
    </dgm:pt>
    <dgm:pt modelId="{2916E71C-C659-4BA4-BC0A-F57BDB14E2C1}" type="pres">
      <dgm:prSet presAssocID="{D7C90FB1-BAE9-4488-8276-AB82512691B7}" presName="posSpace" presStyleCnt="0"/>
      <dgm:spPr/>
    </dgm:pt>
    <dgm:pt modelId="{F380FECD-AC82-4A8C-8230-B257BFB56269}" type="pres">
      <dgm:prSet presAssocID="{D7C90FB1-BAE9-4488-8276-AB82512691B7}" presName="vertFlow" presStyleCnt="0"/>
      <dgm:spPr/>
    </dgm:pt>
    <dgm:pt modelId="{011B9F6D-AFD2-4EA2-9ED8-533FC6CBA0FB}" type="pres">
      <dgm:prSet presAssocID="{D7C90FB1-BAE9-4488-8276-AB82512691B7}" presName="topSpace" presStyleCnt="0"/>
      <dgm:spPr/>
    </dgm:pt>
    <dgm:pt modelId="{93B20642-85BF-4E78-ADCC-3C935630668D}" type="pres">
      <dgm:prSet presAssocID="{D7C90FB1-BAE9-4488-8276-AB82512691B7}" presName="firstComp" presStyleCnt="0"/>
      <dgm:spPr/>
    </dgm:pt>
    <dgm:pt modelId="{E8216988-A763-41DD-95BC-36270DFD087F}" type="pres">
      <dgm:prSet presAssocID="{D7C90FB1-BAE9-4488-8276-AB82512691B7}" presName="firstChild" presStyleLbl="bgAccFollowNode1" presStyleIdx="1" presStyleCnt="3"/>
      <dgm:spPr/>
    </dgm:pt>
    <dgm:pt modelId="{8077D7F5-D99D-4012-B899-B87B334FF2CB}" type="pres">
      <dgm:prSet presAssocID="{D7C90FB1-BAE9-4488-8276-AB82512691B7}" presName="firstChildTx" presStyleLbl="bgAccFollowNode1" presStyleIdx="1" presStyleCnt="3">
        <dgm:presLayoutVars>
          <dgm:bulletEnabled val="1"/>
        </dgm:presLayoutVars>
      </dgm:prSet>
      <dgm:spPr/>
    </dgm:pt>
    <dgm:pt modelId="{C4745824-9BDE-4673-867E-E1C28B264CB9}" type="pres">
      <dgm:prSet presAssocID="{BDEA3218-C16A-4C5A-88C4-4439DBCDC212}" presName="comp" presStyleCnt="0"/>
      <dgm:spPr/>
    </dgm:pt>
    <dgm:pt modelId="{CEF9B8A2-BAD8-4203-B86F-B24D2E76C7CD}" type="pres">
      <dgm:prSet presAssocID="{BDEA3218-C16A-4C5A-88C4-4439DBCDC212}" presName="child" presStyleLbl="bgAccFollowNode1" presStyleIdx="2" presStyleCnt="3"/>
      <dgm:spPr/>
    </dgm:pt>
    <dgm:pt modelId="{231C9AF2-D97C-4F40-83E5-BFB4B6248716}" type="pres">
      <dgm:prSet presAssocID="{BDEA3218-C16A-4C5A-88C4-4439DBCDC212}" presName="childTx" presStyleLbl="bgAccFollowNode1" presStyleIdx="2" presStyleCnt="3">
        <dgm:presLayoutVars>
          <dgm:bulletEnabled val="1"/>
        </dgm:presLayoutVars>
      </dgm:prSet>
      <dgm:spPr/>
    </dgm:pt>
    <dgm:pt modelId="{BCC5C61B-8B42-4075-8CD8-E98EF614CA18}" type="pres">
      <dgm:prSet presAssocID="{D7C90FB1-BAE9-4488-8276-AB82512691B7}" presName="negSpace" presStyleCnt="0"/>
      <dgm:spPr/>
    </dgm:pt>
    <dgm:pt modelId="{5B2D88DB-973E-4290-9ABE-1E701C57457C}" type="pres">
      <dgm:prSet presAssocID="{D7C90FB1-BAE9-4488-8276-AB82512691B7}" presName="circle" presStyleLbl="node1" presStyleIdx="1" presStyleCnt="2"/>
      <dgm:spPr/>
    </dgm:pt>
  </dgm:ptLst>
  <dgm:cxnLst>
    <dgm:cxn modelId="{77242604-E269-4FC0-88F6-13E0FDFF5DD8}" type="presOf" srcId="{BDEA3218-C16A-4C5A-88C4-4439DBCDC212}" destId="{231C9AF2-D97C-4F40-83E5-BFB4B6248716}" srcOrd="1" destOrd="0" presId="urn:microsoft.com/office/officeart/2005/8/layout/hList9"/>
    <dgm:cxn modelId="{E7C8AB08-07EF-4CCC-9422-93E04A7E36F0}" type="presOf" srcId="{BDEA3218-C16A-4C5A-88C4-4439DBCDC212}" destId="{CEF9B8A2-BAD8-4203-B86F-B24D2E76C7CD}" srcOrd="0" destOrd="0" presId="urn:microsoft.com/office/officeart/2005/8/layout/hList9"/>
    <dgm:cxn modelId="{27787D0D-9B9C-4CEE-9144-0D6B4D688ADB}" srcId="{E1F95731-1DC8-4233-90D9-59823BD9FE11}" destId="{D7C90FB1-BAE9-4488-8276-AB82512691B7}" srcOrd="1" destOrd="0" parTransId="{8943E173-751F-482E-8011-37F145E72F6E}" sibTransId="{4AC93F4C-92D7-49DC-9125-C59EC28344A6}"/>
    <dgm:cxn modelId="{27A7A137-91D9-4A2D-BEC4-7AABB50BBE36}" type="presOf" srcId="{E1F95731-1DC8-4233-90D9-59823BD9FE11}" destId="{46851BDA-9FD6-460E-9EF6-52F4E4101DEE}" srcOrd="0" destOrd="0" presId="urn:microsoft.com/office/officeart/2005/8/layout/hList9"/>
    <dgm:cxn modelId="{62811A51-D5DC-451A-BC0A-AAAF2B29EA01}" type="presOf" srcId="{D7C90FB1-BAE9-4488-8276-AB82512691B7}" destId="{5B2D88DB-973E-4290-9ABE-1E701C57457C}" srcOrd="0" destOrd="0" presId="urn:microsoft.com/office/officeart/2005/8/layout/hList9"/>
    <dgm:cxn modelId="{E6C45056-96F1-4A35-919C-2D66AF98DD56}" srcId="{23EC98DE-D781-4B26-964F-22EC99A23BBA}" destId="{FBCBC80E-821B-495A-93AC-F067702F4D4A}" srcOrd="0" destOrd="0" parTransId="{A2BC9597-CE72-4813-8785-0FBAEFA22CF7}" sibTransId="{F46192AC-9898-4AD2-89AA-50AC3231D5AE}"/>
    <dgm:cxn modelId="{34AA8E87-CCD4-4618-B88F-B76A752048FC}" type="presOf" srcId="{FBCBC80E-821B-495A-93AC-F067702F4D4A}" destId="{38392C3C-EA1D-40FE-BCB3-769E528E4F53}" srcOrd="0" destOrd="0" presId="urn:microsoft.com/office/officeart/2005/8/layout/hList9"/>
    <dgm:cxn modelId="{BFF6058D-2228-4AAF-BE9E-C25FDFC017CC}" type="presOf" srcId="{1F2B83BD-C7EF-487E-BA13-7E07378D2FAF}" destId="{E8216988-A763-41DD-95BC-36270DFD087F}" srcOrd="0" destOrd="0" presId="urn:microsoft.com/office/officeart/2005/8/layout/hList9"/>
    <dgm:cxn modelId="{5DC77D95-8AF4-47D0-9A31-A67B4F7A7CD6}" type="presOf" srcId="{23EC98DE-D781-4B26-964F-22EC99A23BBA}" destId="{571940F7-6613-47A9-B75F-735E9625D164}" srcOrd="0" destOrd="0" presId="urn:microsoft.com/office/officeart/2005/8/layout/hList9"/>
    <dgm:cxn modelId="{36856BA2-27FF-4F23-8C1E-2E4EB2B70D96}" srcId="{E1F95731-1DC8-4233-90D9-59823BD9FE11}" destId="{23EC98DE-D781-4B26-964F-22EC99A23BBA}" srcOrd="0" destOrd="0" parTransId="{E02C2B88-D249-453D-AA36-E71DAD6120B7}" sibTransId="{BA52B87C-EE2C-4AF4-881C-8F184DBAA47B}"/>
    <dgm:cxn modelId="{D5CA09C6-1189-4B6B-BAF0-3CD897CB338B}" srcId="{D7C90FB1-BAE9-4488-8276-AB82512691B7}" destId="{BDEA3218-C16A-4C5A-88C4-4439DBCDC212}" srcOrd="1" destOrd="0" parTransId="{856C2185-845A-47A8-A13E-DDE3BE121352}" sibTransId="{DCAB586B-5834-4FE9-85AD-991303168FA4}"/>
    <dgm:cxn modelId="{7D2567CA-40AD-42BE-A426-8F293F2C3AB0}" srcId="{D7C90FB1-BAE9-4488-8276-AB82512691B7}" destId="{1F2B83BD-C7EF-487E-BA13-7E07378D2FAF}" srcOrd="0" destOrd="0" parTransId="{3052D773-DB6D-4B56-B247-AA3B3988918C}" sibTransId="{D57FA444-486D-4202-999C-49F135CBC233}"/>
    <dgm:cxn modelId="{8A3D57DC-645C-4A47-AA68-394511BEE1C3}" type="presOf" srcId="{FBCBC80E-821B-495A-93AC-F067702F4D4A}" destId="{C182C077-9D6A-4C51-AB67-FA5BC1340EA4}" srcOrd="1" destOrd="0" presId="urn:microsoft.com/office/officeart/2005/8/layout/hList9"/>
    <dgm:cxn modelId="{FAE211FB-39BE-4A3B-81A7-BAE683B53242}" type="presOf" srcId="{1F2B83BD-C7EF-487E-BA13-7E07378D2FAF}" destId="{8077D7F5-D99D-4012-B899-B87B334FF2CB}" srcOrd="1" destOrd="0" presId="urn:microsoft.com/office/officeart/2005/8/layout/hList9"/>
    <dgm:cxn modelId="{DAAB1600-07DA-472D-A29E-664C87700FA1}" type="presParOf" srcId="{46851BDA-9FD6-460E-9EF6-52F4E4101DEE}" destId="{04A8B874-4816-4159-8F91-4EB5C124D141}" srcOrd="0" destOrd="0" presId="urn:microsoft.com/office/officeart/2005/8/layout/hList9"/>
    <dgm:cxn modelId="{F25B1B5E-F27B-4A59-9A60-CAFC4184D785}" type="presParOf" srcId="{46851BDA-9FD6-460E-9EF6-52F4E4101DEE}" destId="{639E9592-596A-4D2C-9B2B-79C9ECCD36A7}" srcOrd="1" destOrd="0" presId="urn:microsoft.com/office/officeart/2005/8/layout/hList9"/>
    <dgm:cxn modelId="{F37C40A6-05B0-4244-961F-CE7BED276275}" type="presParOf" srcId="{639E9592-596A-4D2C-9B2B-79C9ECCD36A7}" destId="{76714B3D-2050-448F-B21F-73F83E385A40}" srcOrd="0" destOrd="0" presId="urn:microsoft.com/office/officeart/2005/8/layout/hList9"/>
    <dgm:cxn modelId="{A0B7602E-CD63-4D68-BBA2-451F5795CA78}" type="presParOf" srcId="{639E9592-596A-4D2C-9B2B-79C9ECCD36A7}" destId="{65D04571-2206-47A1-A79F-3544E92A07C4}" srcOrd="1" destOrd="0" presId="urn:microsoft.com/office/officeart/2005/8/layout/hList9"/>
    <dgm:cxn modelId="{6125B7C3-B0E5-45B9-92A2-760D8480DB81}" type="presParOf" srcId="{65D04571-2206-47A1-A79F-3544E92A07C4}" destId="{38392C3C-EA1D-40FE-BCB3-769E528E4F53}" srcOrd="0" destOrd="0" presId="urn:microsoft.com/office/officeart/2005/8/layout/hList9"/>
    <dgm:cxn modelId="{D7A0C4A7-5BF8-40E9-B622-7C2C556AD2B0}" type="presParOf" srcId="{65D04571-2206-47A1-A79F-3544E92A07C4}" destId="{C182C077-9D6A-4C51-AB67-FA5BC1340EA4}" srcOrd="1" destOrd="0" presId="urn:microsoft.com/office/officeart/2005/8/layout/hList9"/>
    <dgm:cxn modelId="{565B4ED3-FEB7-468D-AA7B-EFB934510DB0}" type="presParOf" srcId="{46851BDA-9FD6-460E-9EF6-52F4E4101DEE}" destId="{DE1F0C8C-B786-4210-9884-DC0EEDB60086}" srcOrd="2" destOrd="0" presId="urn:microsoft.com/office/officeart/2005/8/layout/hList9"/>
    <dgm:cxn modelId="{A04C397F-5D61-43FE-A769-8386D28CA13E}" type="presParOf" srcId="{46851BDA-9FD6-460E-9EF6-52F4E4101DEE}" destId="{571940F7-6613-47A9-B75F-735E9625D164}" srcOrd="3" destOrd="0" presId="urn:microsoft.com/office/officeart/2005/8/layout/hList9"/>
    <dgm:cxn modelId="{F48B22D4-1FF4-4AF7-8179-7301E7B4950E}" type="presParOf" srcId="{46851BDA-9FD6-460E-9EF6-52F4E4101DEE}" destId="{184D9DBE-CFFE-4E82-8B84-FB869C788E7D}" srcOrd="4" destOrd="0" presId="urn:microsoft.com/office/officeart/2005/8/layout/hList9"/>
    <dgm:cxn modelId="{282B9258-9BB7-4A90-904D-6759382B28D6}" type="presParOf" srcId="{46851BDA-9FD6-460E-9EF6-52F4E4101DEE}" destId="{2916E71C-C659-4BA4-BC0A-F57BDB14E2C1}" srcOrd="5" destOrd="0" presId="urn:microsoft.com/office/officeart/2005/8/layout/hList9"/>
    <dgm:cxn modelId="{941D8044-8617-4C0D-8514-E7C90711BA81}" type="presParOf" srcId="{46851BDA-9FD6-460E-9EF6-52F4E4101DEE}" destId="{F380FECD-AC82-4A8C-8230-B257BFB56269}" srcOrd="6" destOrd="0" presId="urn:microsoft.com/office/officeart/2005/8/layout/hList9"/>
    <dgm:cxn modelId="{A5A5D66C-E978-474C-A1F2-F4707F0B93FD}" type="presParOf" srcId="{F380FECD-AC82-4A8C-8230-B257BFB56269}" destId="{011B9F6D-AFD2-4EA2-9ED8-533FC6CBA0FB}" srcOrd="0" destOrd="0" presId="urn:microsoft.com/office/officeart/2005/8/layout/hList9"/>
    <dgm:cxn modelId="{974BAEDB-CD6F-4681-8F88-155645D22FC4}" type="presParOf" srcId="{F380FECD-AC82-4A8C-8230-B257BFB56269}" destId="{93B20642-85BF-4E78-ADCC-3C935630668D}" srcOrd="1" destOrd="0" presId="urn:microsoft.com/office/officeart/2005/8/layout/hList9"/>
    <dgm:cxn modelId="{518C38A6-6EC1-4B72-85FD-7E5E093FA924}" type="presParOf" srcId="{93B20642-85BF-4E78-ADCC-3C935630668D}" destId="{E8216988-A763-41DD-95BC-36270DFD087F}" srcOrd="0" destOrd="0" presId="urn:microsoft.com/office/officeart/2005/8/layout/hList9"/>
    <dgm:cxn modelId="{59EB00DE-C696-4465-9D64-18212D33A921}" type="presParOf" srcId="{93B20642-85BF-4E78-ADCC-3C935630668D}" destId="{8077D7F5-D99D-4012-B899-B87B334FF2CB}" srcOrd="1" destOrd="0" presId="urn:microsoft.com/office/officeart/2005/8/layout/hList9"/>
    <dgm:cxn modelId="{C6D12B93-E874-4EF2-B95A-5EF53E3DBF40}" type="presParOf" srcId="{F380FECD-AC82-4A8C-8230-B257BFB56269}" destId="{C4745824-9BDE-4673-867E-E1C28B264CB9}" srcOrd="2" destOrd="0" presId="urn:microsoft.com/office/officeart/2005/8/layout/hList9"/>
    <dgm:cxn modelId="{DDA2442F-B363-4B05-8961-79FC14E1A0F8}" type="presParOf" srcId="{C4745824-9BDE-4673-867E-E1C28B264CB9}" destId="{CEF9B8A2-BAD8-4203-B86F-B24D2E76C7CD}" srcOrd="0" destOrd="0" presId="urn:microsoft.com/office/officeart/2005/8/layout/hList9"/>
    <dgm:cxn modelId="{EC1C498C-B058-4A51-A1C1-24DD11F6C918}" type="presParOf" srcId="{C4745824-9BDE-4673-867E-E1C28B264CB9}" destId="{231C9AF2-D97C-4F40-83E5-BFB4B6248716}" srcOrd="1" destOrd="0" presId="urn:microsoft.com/office/officeart/2005/8/layout/hList9"/>
    <dgm:cxn modelId="{BD485A54-594D-49B1-A121-EDF775CEDAF0}" type="presParOf" srcId="{46851BDA-9FD6-460E-9EF6-52F4E4101DEE}" destId="{BCC5C61B-8B42-4075-8CD8-E98EF614CA18}" srcOrd="7" destOrd="0" presId="urn:microsoft.com/office/officeart/2005/8/layout/hList9"/>
    <dgm:cxn modelId="{496C20DB-2E43-4C89-B6BB-BA301BC25410}" type="presParOf" srcId="{46851BDA-9FD6-460E-9EF6-52F4E4101DEE}" destId="{5B2D88DB-973E-4290-9ABE-1E701C57457C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BE88F-DF48-426B-8964-030A0CF60C32}">
      <dsp:nvSpPr>
        <dsp:cNvPr id="0" name=""/>
        <dsp:cNvSpPr/>
      </dsp:nvSpPr>
      <dsp:spPr>
        <a:xfrm>
          <a:off x="1609067" y="-103809"/>
          <a:ext cx="6460083" cy="6460083"/>
        </a:xfrm>
        <a:prstGeom prst="circularArrow">
          <a:avLst>
            <a:gd name="adj1" fmla="val 5544"/>
            <a:gd name="adj2" fmla="val 330680"/>
            <a:gd name="adj3" fmla="val 13747329"/>
            <a:gd name="adj4" fmla="val 17403392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EF8EDCE-1E51-4988-92B5-64E87E9302A1}">
      <dsp:nvSpPr>
        <dsp:cNvPr id="0" name=""/>
        <dsp:cNvSpPr/>
      </dsp:nvSpPr>
      <dsp:spPr>
        <a:xfrm>
          <a:off x="3307985" y="65028"/>
          <a:ext cx="3062248" cy="127925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b="1" kern="1200" dirty="0">
              <a:solidFill>
                <a:srgbClr val="C00000"/>
              </a:solidFill>
              <a:latin typeface="Monotype Corsiva" panose="03010101010201010101" pitchFamily="66" charset="0"/>
            </a:rPr>
            <a:t>Why?</a:t>
          </a:r>
        </a:p>
      </dsp:txBody>
      <dsp:txXfrm>
        <a:off x="3370433" y="127476"/>
        <a:ext cx="2937352" cy="1154358"/>
      </dsp:txXfrm>
    </dsp:sp>
    <dsp:sp modelId="{1AEF3E23-EDBD-4680-BD0F-C53BD39C96DA}">
      <dsp:nvSpPr>
        <dsp:cNvPr id="0" name=""/>
        <dsp:cNvSpPr/>
      </dsp:nvSpPr>
      <dsp:spPr>
        <a:xfrm>
          <a:off x="5927986" y="1842636"/>
          <a:ext cx="3062248" cy="15311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b="1" kern="1200" dirty="0">
              <a:solidFill>
                <a:schemeClr val="accent4">
                  <a:lumMod val="50000"/>
                </a:schemeClr>
              </a:solidFill>
              <a:latin typeface="Monotype Corsiva" panose="03010101010201010101" pitchFamily="66" charset="0"/>
            </a:rPr>
            <a:t>Recognition</a:t>
          </a:r>
        </a:p>
      </dsp:txBody>
      <dsp:txXfrm>
        <a:off x="6002729" y="1917379"/>
        <a:ext cx="2912762" cy="1381638"/>
      </dsp:txXfrm>
    </dsp:sp>
    <dsp:sp modelId="{B6B116B1-01DF-472B-A79F-13044EBF938B}">
      <dsp:nvSpPr>
        <dsp:cNvPr id="0" name=""/>
        <dsp:cNvSpPr/>
      </dsp:nvSpPr>
      <dsp:spPr>
        <a:xfrm>
          <a:off x="4927235" y="4922633"/>
          <a:ext cx="3062248" cy="15311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b="1" kern="1200" dirty="0">
              <a:solidFill>
                <a:schemeClr val="accent4">
                  <a:lumMod val="50000"/>
                </a:schemeClr>
              </a:solidFill>
              <a:latin typeface="Monotype Corsiva" panose="03010101010201010101" pitchFamily="66" charset="0"/>
            </a:rPr>
            <a:t>Motivation</a:t>
          </a:r>
        </a:p>
      </dsp:txBody>
      <dsp:txXfrm>
        <a:off x="5001978" y="4997376"/>
        <a:ext cx="2912762" cy="1381638"/>
      </dsp:txXfrm>
    </dsp:sp>
    <dsp:sp modelId="{10451BCB-CAF0-4176-90BA-9C43D36E3EA0}">
      <dsp:nvSpPr>
        <dsp:cNvPr id="0" name=""/>
        <dsp:cNvSpPr/>
      </dsp:nvSpPr>
      <dsp:spPr>
        <a:xfrm>
          <a:off x="1688734" y="4922633"/>
          <a:ext cx="3062248" cy="15311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b="1" kern="1200" dirty="0">
              <a:solidFill>
                <a:schemeClr val="accent4">
                  <a:lumMod val="50000"/>
                </a:schemeClr>
              </a:solidFill>
              <a:latin typeface="Monotype Corsiva" panose="03010101010201010101" pitchFamily="66" charset="0"/>
            </a:rPr>
            <a:t>University Criteria</a:t>
          </a:r>
        </a:p>
      </dsp:txBody>
      <dsp:txXfrm>
        <a:off x="1763477" y="4997376"/>
        <a:ext cx="2912762" cy="1381638"/>
      </dsp:txXfrm>
    </dsp:sp>
    <dsp:sp modelId="{41C365B6-2665-4164-ADC6-7387F355A132}">
      <dsp:nvSpPr>
        <dsp:cNvPr id="0" name=""/>
        <dsp:cNvSpPr/>
      </dsp:nvSpPr>
      <dsp:spPr>
        <a:xfrm>
          <a:off x="687983" y="1842636"/>
          <a:ext cx="3062248" cy="15311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b="1" kern="1200" dirty="0">
              <a:solidFill>
                <a:schemeClr val="accent4">
                  <a:lumMod val="50000"/>
                </a:schemeClr>
              </a:solidFill>
              <a:latin typeface="Monotype Corsiva" panose="03010101010201010101" pitchFamily="66" charset="0"/>
            </a:rPr>
            <a:t>Evidence of Skills</a:t>
          </a:r>
        </a:p>
      </dsp:txBody>
      <dsp:txXfrm>
        <a:off x="762726" y="1917379"/>
        <a:ext cx="2912762" cy="13816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6F3D44-701F-43D0-8AB4-B2EAC40D1B6F}">
      <dsp:nvSpPr>
        <dsp:cNvPr id="0" name=""/>
        <dsp:cNvSpPr/>
      </dsp:nvSpPr>
      <dsp:spPr>
        <a:xfrm>
          <a:off x="2838898" y="4915437"/>
          <a:ext cx="5095017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B81694-37B7-4528-BED3-85E6535310AE}">
      <dsp:nvSpPr>
        <dsp:cNvPr id="0" name=""/>
        <dsp:cNvSpPr/>
      </dsp:nvSpPr>
      <dsp:spPr>
        <a:xfrm>
          <a:off x="2838898" y="1367375"/>
          <a:ext cx="5095017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8F0C0B-5973-47A8-887D-146D4BD21D65}">
      <dsp:nvSpPr>
        <dsp:cNvPr id="0" name=""/>
        <dsp:cNvSpPr/>
      </dsp:nvSpPr>
      <dsp:spPr>
        <a:xfrm>
          <a:off x="0" y="0"/>
          <a:ext cx="5676900" cy="567690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16663E-4AD1-4822-A86B-0719733CFF70}">
      <dsp:nvSpPr>
        <dsp:cNvPr id="0" name=""/>
        <dsp:cNvSpPr/>
      </dsp:nvSpPr>
      <dsp:spPr>
        <a:xfrm>
          <a:off x="652883" y="1349145"/>
          <a:ext cx="4604919" cy="187337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3333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500" kern="1200" dirty="0">
              <a:solidFill>
                <a:schemeClr val="accent2">
                  <a:lumMod val="75000"/>
                </a:schemeClr>
              </a:solidFill>
              <a:latin typeface="Monotype Corsiva" panose="03010101010201010101" pitchFamily="66" charset="0"/>
            </a:rPr>
            <a:t>Overview:</a:t>
          </a:r>
        </a:p>
      </dsp:txBody>
      <dsp:txXfrm>
        <a:off x="652883" y="1349145"/>
        <a:ext cx="4604919" cy="1873377"/>
      </dsp:txXfrm>
    </dsp:sp>
    <dsp:sp modelId="{718D76C9-ADAD-4B42-AD64-69E5E778A070}">
      <dsp:nvSpPr>
        <dsp:cNvPr id="0" name=""/>
        <dsp:cNvSpPr/>
      </dsp:nvSpPr>
      <dsp:spPr>
        <a:xfrm>
          <a:off x="6440089" y="3897158"/>
          <a:ext cx="2128837" cy="2128837"/>
        </a:xfrm>
        <a:prstGeom prst="ellipse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118D8C-8D21-4A8F-9AB6-BB4E6FABF5BE}">
      <dsp:nvSpPr>
        <dsp:cNvPr id="0" name=""/>
        <dsp:cNvSpPr/>
      </dsp:nvSpPr>
      <dsp:spPr>
        <a:xfrm>
          <a:off x="8479318" y="610967"/>
          <a:ext cx="2353634" cy="10703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latin typeface="Algerian" panose="04020705040A02060702" pitchFamily="82" charset="0"/>
            </a:rPr>
            <a:t>Gold Seal</a:t>
          </a:r>
        </a:p>
      </dsp:txBody>
      <dsp:txXfrm>
        <a:off x="8479318" y="610967"/>
        <a:ext cx="2353634" cy="1070358"/>
      </dsp:txXfrm>
    </dsp:sp>
    <dsp:sp modelId="{E19174D7-5ADD-4692-8807-38600BDF620F}">
      <dsp:nvSpPr>
        <dsp:cNvPr id="0" name=""/>
        <dsp:cNvSpPr/>
      </dsp:nvSpPr>
      <dsp:spPr>
        <a:xfrm>
          <a:off x="6197700" y="200892"/>
          <a:ext cx="2128837" cy="2128837"/>
        </a:xfrm>
        <a:prstGeom prst="ellipse">
          <a:avLst/>
        </a:prstGeom>
        <a:blipFill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B463D5-8633-4DEC-B514-708F6BA09BEF}">
      <dsp:nvSpPr>
        <dsp:cNvPr id="0" name=""/>
        <dsp:cNvSpPr/>
      </dsp:nvSpPr>
      <dsp:spPr>
        <a:xfrm>
          <a:off x="8585377" y="3865771"/>
          <a:ext cx="2355016" cy="2128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0" rIns="106680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Algerian" panose="04020705040A02060702" pitchFamily="82" charset="0"/>
            </a:rPr>
            <a:t>Silver Seal</a:t>
          </a:r>
        </a:p>
      </dsp:txBody>
      <dsp:txXfrm>
        <a:off x="8585377" y="3865771"/>
        <a:ext cx="2355016" cy="21288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392C3C-EA1D-40FE-BCB3-769E528E4F53}">
      <dsp:nvSpPr>
        <dsp:cNvPr id="0" name=""/>
        <dsp:cNvSpPr/>
      </dsp:nvSpPr>
      <dsp:spPr>
        <a:xfrm>
          <a:off x="1980287" y="1081085"/>
          <a:ext cx="3708691" cy="247369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6248" rIns="206248" bIns="206248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i="0" kern="1200"/>
            <a:t>English Requisite:</a:t>
          </a:r>
          <a:r>
            <a:rPr lang="en-US" sz="2900" b="0" i="0" kern="1200"/>
            <a:t> GPA 3.0</a:t>
          </a:r>
          <a:endParaRPr lang="en-US" sz="2900" kern="1200"/>
        </a:p>
      </dsp:txBody>
      <dsp:txXfrm>
        <a:off x="2573678" y="1081085"/>
        <a:ext cx="3115301" cy="2473697"/>
      </dsp:txXfrm>
    </dsp:sp>
    <dsp:sp modelId="{571940F7-6613-47A9-B75F-735E9625D164}">
      <dsp:nvSpPr>
        <dsp:cNvPr id="0" name=""/>
        <dsp:cNvSpPr/>
      </dsp:nvSpPr>
      <dsp:spPr>
        <a:xfrm>
          <a:off x="2318" y="92100"/>
          <a:ext cx="2472461" cy="24724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English </a:t>
          </a:r>
        </a:p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Criteria</a:t>
          </a:r>
        </a:p>
      </dsp:txBody>
      <dsp:txXfrm>
        <a:off x="364402" y="454184"/>
        <a:ext cx="1748293" cy="1748293"/>
      </dsp:txXfrm>
    </dsp:sp>
    <dsp:sp modelId="{E8216988-A763-41DD-95BC-36270DFD087F}">
      <dsp:nvSpPr>
        <dsp:cNvPr id="0" name=""/>
        <dsp:cNvSpPr/>
      </dsp:nvSpPr>
      <dsp:spPr>
        <a:xfrm>
          <a:off x="8161441" y="1081085"/>
          <a:ext cx="3708691" cy="247369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6248" rIns="206248" bIns="206248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i="0" kern="1200"/>
            <a:t>Award 1 Qualification:</a:t>
          </a:r>
          <a:r>
            <a:rPr lang="en-US" sz="2900" b="0" i="0" kern="1200"/>
            <a:t> Advanced-Low OR 4 Years 3.0+ GPA </a:t>
          </a:r>
          <a:endParaRPr lang="en-US" sz="2900" kern="1200"/>
        </a:p>
      </dsp:txBody>
      <dsp:txXfrm>
        <a:off x="8754831" y="1081085"/>
        <a:ext cx="3115301" cy="2473697"/>
      </dsp:txXfrm>
    </dsp:sp>
    <dsp:sp modelId="{CEF9B8A2-BAD8-4203-B86F-B24D2E76C7CD}">
      <dsp:nvSpPr>
        <dsp:cNvPr id="0" name=""/>
        <dsp:cNvSpPr/>
      </dsp:nvSpPr>
      <dsp:spPr>
        <a:xfrm>
          <a:off x="8161441" y="3554782"/>
          <a:ext cx="3708691" cy="247369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6248" rIns="206248" bIns="206248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i="0" kern="1200"/>
            <a:t>Award 2 Qualification:</a:t>
          </a:r>
          <a:r>
            <a:rPr lang="en-US" sz="2900" b="0" i="0" kern="1200"/>
            <a:t> Intermediate-Mid OR 4 Years 3.0+ GPA</a:t>
          </a:r>
          <a:endParaRPr lang="en-US" sz="2900" kern="1200"/>
        </a:p>
      </dsp:txBody>
      <dsp:txXfrm>
        <a:off x="8754831" y="3554782"/>
        <a:ext cx="3115301" cy="2473697"/>
      </dsp:txXfrm>
    </dsp:sp>
    <dsp:sp modelId="{5B2D88DB-973E-4290-9ABE-1E701C57457C}">
      <dsp:nvSpPr>
        <dsp:cNvPr id="0" name=""/>
        <dsp:cNvSpPr/>
      </dsp:nvSpPr>
      <dsp:spPr>
        <a:xfrm>
          <a:off x="6183472" y="92100"/>
          <a:ext cx="2472461" cy="24724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2</a:t>
          </a:r>
          <a:r>
            <a:rPr lang="en-US" sz="3500" kern="1200" baseline="30000" dirty="0"/>
            <a:t>nd</a:t>
          </a:r>
          <a:r>
            <a:rPr lang="en-US" sz="3500" kern="1200" dirty="0"/>
            <a:t> Language Criteria</a:t>
          </a:r>
        </a:p>
      </dsp:txBody>
      <dsp:txXfrm>
        <a:off x="6545556" y="454184"/>
        <a:ext cx="1748293" cy="17482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9065E-36F1-5F49-73B0-BF5C6B1DBF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7B158A-CA47-F40D-6973-17E5DBB9F4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0466A-241E-F60A-D25E-63EF124D2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D6BF-07C1-4F4D-889A-F699A2E24877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9DE5A-4203-85FE-F1AE-05E4B2CA0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8F50C-FC97-5CCE-025A-D1636242D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C52C-3388-4F4F-B84E-907CB3662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22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0237C-04DF-6FB3-6D87-1A326E168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E2AB94-5BE0-9FFE-D7B7-AB4EBFC735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36D00-6FA1-7A7E-8E59-4750B2112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D6BF-07C1-4F4D-889A-F699A2E24877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8BC0D-9E5A-9004-EEFA-3B94A359E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0004E-5023-44BD-4008-0C5202426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C52C-3388-4F4F-B84E-907CB3662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52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45CDA7-68A3-8277-B553-F8DCF02C77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A91FAD-E864-0C7C-5D13-2F035D95B9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A3BD9A-65A4-CADE-F037-5C8531D77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D6BF-07C1-4F4D-889A-F699A2E24877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6FD23-6467-33F5-0733-BA92A0668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F6CD5-F12A-9C34-2F3B-1D011BAFB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C52C-3388-4F4F-B84E-907CB3662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0B224-CD9C-E2DF-CF0A-B54EBCE71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EA17E-5045-27ED-BC5B-90A8ADDA4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86D45-ABE2-439C-8A57-7A4C49A87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D6BF-07C1-4F4D-889A-F699A2E24877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261E9-6DD4-4D6C-45AF-B87024ECE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DAAEF-C42A-DACB-A473-3AFB82CD4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C52C-3388-4F4F-B84E-907CB3662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435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EBF43-5A9B-7B04-8EFA-EC2557FBB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F23356-D71B-8F0F-8CDB-2ECE762CD0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2509C0-A5F8-218B-8CE0-25ABFA147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D6BF-07C1-4F4D-889A-F699A2E24877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93DB2-B5C6-E010-E3DF-B93705D6D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D61CEF-B520-C783-D953-763ECE4FC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C52C-3388-4F4F-B84E-907CB3662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307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B60BD-EF33-8D8C-9569-D09A91E93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071ED-E3F2-3117-55B4-9D95F0506F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706B62-FC96-E9F6-0774-46C8C3C1B3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4F391A-E838-717D-6C1F-03583977B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D6BF-07C1-4F4D-889A-F699A2E24877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312124-4842-6987-BB50-624726AB9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47813B-29B5-1389-1046-D85806353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C52C-3388-4F4F-B84E-907CB3662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53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23D68-4F59-7441-4FF5-01BE5B294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E4739F-7AF9-DE08-423C-81B33DE242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F59460-DBC6-032E-6517-33DD3EC258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455965-F982-70B2-EF2B-9DA7E71F2E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16D603-1A54-5B17-2B48-5650A8BCE3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1100AC-924F-9C5C-98FF-D417CEE0E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D6BF-07C1-4F4D-889A-F699A2E24877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806F36-FDFD-3C04-E764-B53D4D8B2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4D66C6-22A5-6B28-1BC7-508199402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C52C-3388-4F4F-B84E-907CB3662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04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5EFDB-7693-E365-6833-5E036A40A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0361CA-6591-7A33-0C76-66DBA792E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D6BF-07C1-4F4D-889A-F699A2E24877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C4C502-8CA5-0F81-2566-566AE240D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8494BD-3C04-F17A-F291-0206C422B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C52C-3388-4F4F-B84E-907CB3662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134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DDEB22-52A2-C3B0-EB0A-30EC6982D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D6BF-07C1-4F4D-889A-F699A2E24877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8CA479-72FF-15C6-71E2-CB5948337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92969A-5583-44D3-FD14-7848ACDE1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C52C-3388-4F4F-B84E-907CB3662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578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0C5F6-012E-0C8C-061F-375660FF8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26924-D4E4-0D3A-877D-EA682C55A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BE65A4-8896-8586-AEDD-1CDF413A38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D401B9-41A4-8A60-4F72-4A4333957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D6BF-07C1-4F4D-889A-F699A2E24877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01182A-7488-6C98-2EF5-4F2D9382F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48BD83-218D-D9F5-ACF1-3CDECC408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C52C-3388-4F4F-B84E-907CB3662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898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C015C-B633-813C-8793-219D711F7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3B9532-E160-EE36-D013-362A0B9DDF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E50ABF-14F9-E7D6-92BA-A9C6CF23E5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61113B-CEEC-D3E8-C13C-2FF311BCE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D6BF-07C1-4F4D-889A-F699A2E24877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BFBBAF-93B4-6AA5-C32E-60C24A8E0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4FDBD8-8E64-5ECA-B1E4-DA8596B4C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C52C-3388-4F4F-B84E-907CB3662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915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E05103-657F-6809-8454-4182BE689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962C7A-D758-6ACB-0C03-4424822F7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97417F-8138-8E67-8B79-4F3ADD2103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5D6BF-07C1-4F4D-889A-F699A2E24877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B85A80-503A-846D-FFFA-AB9E09E0C3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C963B-36B6-A6D8-C21D-3860B4CCFB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FC52C-3388-4F4F-B84E-907CB3662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010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Melissa.morgado@hcps.ne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034">
            <a:extLst>
              <a:ext uri="{FF2B5EF4-FFF2-40B4-BE49-F238E27FC236}">
                <a16:creationId xmlns:a16="http://schemas.microsoft.com/office/drawing/2014/main" id="{B4D3D850-2041-4B7C-AED9-54DA385B1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BBD2C10D-A1FD-6F4F-EDC2-D351A548E8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2" r="4249"/>
          <a:stretch/>
        </p:blipFill>
        <p:spPr bwMode="auto">
          <a:xfrm>
            <a:off x="20" y="10"/>
            <a:ext cx="6095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06E8BB09-C9CA-5D04-7201-35ED3030B2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1" r="5540"/>
          <a:stretch/>
        </p:blipFill>
        <p:spPr bwMode="auto">
          <a:xfrm>
            <a:off x="6096000" y="0"/>
            <a:ext cx="609600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7" name="Rectangle 1036">
            <a:extLst>
              <a:ext uri="{FF2B5EF4-FFF2-40B4-BE49-F238E27FC236}">
                <a16:creationId xmlns:a16="http://schemas.microsoft.com/office/drawing/2014/main" id="{B497CCB5-5FC2-473C-AFCC-2430CEF1D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409915" y="1742916"/>
            <a:ext cx="3372170" cy="337216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Frame 1038">
            <a:extLst>
              <a:ext uri="{FF2B5EF4-FFF2-40B4-BE49-F238E27FC236}">
                <a16:creationId xmlns:a16="http://schemas.microsoft.com/office/drawing/2014/main" id="{599C8C75-BFDF-44E7-A028-EEB5EDD58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971277" y="1304278"/>
            <a:ext cx="4249446" cy="4249444"/>
          </a:xfrm>
          <a:prstGeom prst="frame">
            <a:avLst>
              <a:gd name="adj1" fmla="val 1195"/>
            </a:avLst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9EF17A-9740-66BD-3D9C-426509DAC6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6193" y="2808651"/>
            <a:ext cx="3539613" cy="1240687"/>
          </a:xfrm>
          <a:noFill/>
        </p:spPr>
        <p:txBody>
          <a:bodyPr>
            <a:normAutofit fontScale="92500"/>
          </a:bodyPr>
          <a:lstStyle/>
          <a:p>
            <a:r>
              <a:rPr lang="en-US" sz="4000" dirty="0">
                <a:solidFill>
                  <a:srgbClr val="080808"/>
                </a:solidFill>
                <a:latin typeface="Algerian" panose="04020705040A02060702" pitchFamily="82" charset="0"/>
              </a:rPr>
              <a:t>Florida Seal of Biliteracy</a:t>
            </a:r>
          </a:p>
        </p:txBody>
      </p:sp>
    </p:spTree>
    <p:extLst>
      <p:ext uri="{BB962C8B-B14F-4D97-AF65-F5344CB8AC3E}">
        <p14:creationId xmlns:p14="http://schemas.microsoft.com/office/powerpoint/2010/main" val="1023320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6851E-AC99-C86F-4D09-73BB6D461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177" y="191729"/>
            <a:ext cx="5842819" cy="799998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5500" b="1" dirty="0">
                <a:latin typeface="Monotype Corsiva" panose="03010101010201010101" pitchFamily="66" charset="0"/>
              </a:rPr>
              <a:t>What is it? ¿</a:t>
            </a:r>
            <a:r>
              <a:rPr lang="en-US" sz="5500" b="1" dirty="0" err="1">
                <a:latin typeface="Monotype Corsiva" panose="03010101010201010101" pitchFamily="66" charset="0"/>
              </a:rPr>
              <a:t>Qué</a:t>
            </a:r>
            <a:r>
              <a:rPr lang="en-US" sz="5500" b="1" dirty="0">
                <a:latin typeface="Monotype Corsiva" panose="03010101010201010101" pitchFamily="66" charset="0"/>
              </a:rPr>
              <a:t> 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D3269-D2DB-7990-5382-8439E69B4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729" y="1519084"/>
            <a:ext cx="11739716" cy="5147187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000" b="0" i="0" dirty="0">
                <a:effectLst/>
                <a:latin typeface="Monotype Corsiva" panose="03010101010201010101" pitchFamily="66" charset="0"/>
              </a:rPr>
              <a:t>The Florida Seal of Biliteracy was founded in 2016 and has two award levels. It is granted by a school, district, state or other organization. A Seal of Biliteracy recognizes that an individual has attained a certain level of proficiency in two or more languages. A Seal of Biliteracy is typically awarded in the form of a certificate and can be used as a credential to convey an individual’s proficiency in two or more languages. </a:t>
            </a:r>
            <a:endParaRPr lang="en-US" sz="30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31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E8802E75-7C83-73F3-71D6-F1E4697F68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3697472"/>
              </p:ext>
            </p:extLst>
          </p:nvPr>
        </p:nvGraphicFramePr>
        <p:xfrm>
          <a:off x="1043857" y="162233"/>
          <a:ext cx="9678219" cy="65187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2120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1BC90677-F731-3A01-B7AA-2DB6D50DFD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3151586"/>
              </p:ext>
            </p:extLst>
          </p:nvPr>
        </p:nvGraphicFramePr>
        <p:xfrm>
          <a:off x="838200" y="206476"/>
          <a:ext cx="11353800" cy="6282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0297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0897024-3173-B9A6-7F30-2BF7712D16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2296932"/>
              </p:ext>
            </p:extLst>
          </p:nvPr>
        </p:nvGraphicFramePr>
        <p:xfrm>
          <a:off x="117987" y="368709"/>
          <a:ext cx="11872452" cy="6120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0242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DBA473D-E920-FC5F-F228-4654F0A13F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7958" t="29221" r="11650" b="10448"/>
          <a:stretch/>
        </p:blipFill>
        <p:spPr>
          <a:xfrm>
            <a:off x="1731708" y="2079521"/>
            <a:ext cx="9438967" cy="3687097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94BC7DA1-9915-A25B-2851-F6C470AA83E4}"/>
              </a:ext>
            </a:extLst>
          </p:cNvPr>
          <p:cNvSpPr/>
          <p:nvPr/>
        </p:nvSpPr>
        <p:spPr>
          <a:xfrm>
            <a:off x="478095" y="0"/>
            <a:ext cx="3872679" cy="1725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500" dirty="0">
                <a:latin typeface="Monotype Corsiva" panose="03010101010201010101" pitchFamily="66" charset="0"/>
              </a:rPr>
              <a:t>Option 1:</a:t>
            </a:r>
          </a:p>
        </p:txBody>
      </p:sp>
    </p:spTree>
    <p:extLst>
      <p:ext uri="{BB962C8B-B14F-4D97-AF65-F5344CB8AC3E}">
        <p14:creationId xmlns:p14="http://schemas.microsoft.com/office/powerpoint/2010/main" val="3890811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B17DE91-C499-5E9D-967D-0F3EB6A0FF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7422" t="21087" r="10936" b="19937"/>
          <a:stretch/>
        </p:blipFill>
        <p:spPr>
          <a:xfrm>
            <a:off x="1767349" y="1725562"/>
            <a:ext cx="9848288" cy="4793227"/>
          </a:xfr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B0598129-840D-B803-6466-65AC9110765E}"/>
              </a:ext>
            </a:extLst>
          </p:cNvPr>
          <p:cNvSpPr/>
          <p:nvPr/>
        </p:nvSpPr>
        <p:spPr>
          <a:xfrm>
            <a:off x="478095" y="0"/>
            <a:ext cx="3872679" cy="1725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500" dirty="0">
                <a:latin typeface="Monotype Corsiva" panose="03010101010201010101" pitchFamily="66" charset="0"/>
              </a:rPr>
              <a:t>Option 2:</a:t>
            </a:r>
          </a:p>
        </p:txBody>
      </p:sp>
    </p:spTree>
    <p:extLst>
      <p:ext uri="{BB962C8B-B14F-4D97-AF65-F5344CB8AC3E}">
        <p14:creationId xmlns:p14="http://schemas.microsoft.com/office/powerpoint/2010/main" val="162993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6D3B4-EA4A-2CE5-1301-EB82901BE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7481"/>
          </a:xfrm>
        </p:spPr>
        <p:txBody>
          <a:bodyPr/>
          <a:lstStyle/>
          <a:p>
            <a:r>
              <a:rPr lang="en-US" dirty="0"/>
              <a:t>More information: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0DC48-3B68-39BE-BE53-FED202E32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Contact Melissa </a:t>
            </a:r>
            <a:r>
              <a:rPr lang="en-US" sz="4000" dirty="0" err="1"/>
              <a:t>Morgado</a:t>
            </a:r>
            <a:r>
              <a:rPr lang="en-US" sz="4000" dirty="0"/>
              <a:t>, Supervisor of World Languages, Office of Teaching and Learning at 813272-4405 or </a:t>
            </a:r>
            <a:r>
              <a:rPr lang="en-US" sz="4000" dirty="0">
                <a:hlinkClick r:id="rId2"/>
              </a:rPr>
              <a:t>Melissa.morgado@hcps.net</a:t>
            </a:r>
            <a:r>
              <a:rPr lang="en-US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39944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173</Words>
  <Application>Microsoft Office PowerPoint</Application>
  <PresentationFormat>Widescreen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Algerian</vt:lpstr>
      <vt:lpstr>Arial</vt:lpstr>
      <vt:lpstr>Calibri</vt:lpstr>
      <vt:lpstr>Calibri Light</vt:lpstr>
      <vt:lpstr>Monotype Corsiva</vt:lpstr>
      <vt:lpstr>Office Theme</vt:lpstr>
      <vt:lpstr>PowerPoint Presentation</vt:lpstr>
      <vt:lpstr>What is it? ¿Qué es?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More information: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Diego Garcia</dc:creator>
  <cp:lastModifiedBy>Tania Carrasquillo</cp:lastModifiedBy>
  <cp:revision>1</cp:revision>
  <dcterms:created xsi:type="dcterms:W3CDTF">2022-08-06T18:46:51Z</dcterms:created>
  <dcterms:modified xsi:type="dcterms:W3CDTF">2022-08-09T16:31:55Z</dcterms:modified>
</cp:coreProperties>
</file>